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43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C0AB65-3C4E-4329-A80C-697CB7AC5C97}" type="datetimeFigureOut">
              <a:rPr lang="de-DE" smtClean="0"/>
              <a:t>19.10.2017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4EB13-68B8-41A8-B8D8-349BD30B9A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9063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127A-FA63-4B48-A018-136D184BC8BE}" type="datetimeFigureOut">
              <a:rPr lang="de-DE" smtClean="0"/>
              <a:t>19.10.2017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FF32-0B08-4668-B644-1CD3925232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9330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127A-FA63-4B48-A018-136D184BC8BE}" type="datetimeFigureOut">
              <a:rPr lang="de-DE" smtClean="0"/>
              <a:t>19.10.2017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FF32-0B08-4668-B644-1CD3925232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646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127A-FA63-4B48-A018-136D184BC8BE}" type="datetimeFigureOut">
              <a:rPr lang="de-DE" smtClean="0"/>
              <a:t>19.10.2017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FF32-0B08-4668-B644-1CD3925232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5161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127A-FA63-4B48-A018-136D184BC8BE}" type="datetimeFigureOut">
              <a:rPr lang="de-DE" smtClean="0"/>
              <a:t>19.10.2017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FF32-0B08-4668-B644-1CD3925232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94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127A-FA63-4B48-A018-136D184BC8BE}" type="datetimeFigureOut">
              <a:rPr lang="de-DE" smtClean="0"/>
              <a:t>19.10.2017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FF32-0B08-4668-B644-1CD3925232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1588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127A-FA63-4B48-A018-136D184BC8BE}" type="datetimeFigureOut">
              <a:rPr lang="de-DE" smtClean="0"/>
              <a:t>19.10.2017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FF32-0B08-4668-B644-1CD3925232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1927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127A-FA63-4B48-A018-136D184BC8BE}" type="datetimeFigureOut">
              <a:rPr lang="de-DE" smtClean="0"/>
              <a:t>19.10.2017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FF32-0B08-4668-B644-1CD3925232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8021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127A-FA63-4B48-A018-136D184BC8BE}" type="datetimeFigureOut">
              <a:rPr lang="de-DE" smtClean="0"/>
              <a:t>19.10.2017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FF32-0B08-4668-B644-1CD3925232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5625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127A-FA63-4B48-A018-136D184BC8BE}" type="datetimeFigureOut">
              <a:rPr lang="de-DE" smtClean="0"/>
              <a:t>19.10.2017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FF32-0B08-4668-B644-1CD3925232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0598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127A-FA63-4B48-A018-136D184BC8BE}" type="datetimeFigureOut">
              <a:rPr lang="de-DE" smtClean="0"/>
              <a:t>19.10.2017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FF32-0B08-4668-B644-1CD3925232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9517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127A-FA63-4B48-A018-136D184BC8BE}" type="datetimeFigureOut">
              <a:rPr lang="de-DE" smtClean="0"/>
              <a:t>19.10.2017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FF32-0B08-4668-B644-1CD3925232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6321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E127A-FA63-4B48-A018-136D184BC8BE}" type="datetimeFigureOut">
              <a:rPr lang="de-DE" smtClean="0"/>
              <a:t>19.10.2017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6FF32-0B08-4668-B644-1CD3925232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7596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3/3f/Btw-umfragen_19.svg/675px-Btw-umfragen_19.svg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20" b="19573"/>
          <a:stretch/>
        </p:blipFill>
        <p:spPr bwMode="auto">
          <a:xfrm>
            <a:off x="1249300" y="797304"/>
            <a:ext cx="6429375" cy="3135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179512" y="188640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 smtClean="0">
                <a:latin typeface="Cambria" panose="02040503050406030204" pitchFamily="18" charset="0"/>
              </a:rPr>
              <a:t>Wahl 2017: Rückblick &amp; Analyse</a:t>
            </a:r>
            <a:endParaRPr lang="de-DE" sz="3200" b="1" dirty="0">
              <a:latin typeface="Cambria" panose="02040503050406030204" pitchFamily="18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07504" y="4221088"/>
            <a:ext cx="885698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Einen Monat nach der Bundestagswahl 2017 ist es an der Zeit, zurückzublicken und die Situation zu analysieren. Was sagt die Politikwissenschaft zur wichtigsten Wahl des Jahres?</a:t>
            </a:r>
          </a:p>
          <a:p>
            <a:endParaRPr lang="de-DE" dirty="0"/>
          </a:p>
          <a:p>
            <a:r>
              <a:rPr lang="de-DE" dirty="0" smtClean="0"/>
              <a:t>Mit: 	Arndt </a:t>
            </a:r>
            <a:r>
              <a:rPr lang="de-DE" b="1" dirty="0" err="1" smtClean="0"/>
              <a:t>Leininger</a:t>
            </a:r>
            <a:r>
              <a:rPr lang="de-DE" dirty="0" smtClean="0"/>
              <a:t> (Uni Mainz)		Wahlprognosen und Methodik</a:t>
            </a:r>
          </a:p>
          <a:p>
            <a:r>
              <a:rPr lang="de-DE" dirty="0"/>
              <a:t>	</a:t>
            </a:r>
            <a:r>
              <a:rPr lang="de-DE" dirty="0" smtClean="0"/>
              <a:t>Christian </a:t>
            </a:r>
            <a:r>
              <a:rPr lang="de-DE" b="1" dirty="0" smtClean="0"/>
              <a:t>Stecker</a:t>
            </a:r>
            <a:r>
              <a:rPr lang="de-DE" dirty="0" smtClean="0"/>
              <a:t> (Uni Mannheim)	Vorzüge von Minderheitsregierungen</a:t>
            </a:r>
          </a:p>
          <a:p>
            <a:r>
              <a:rPr lang="de-DE" dirty="0"/>
              <a:t>	</a:t>
            </a:r>
            <a:r>
              <a:rPr lang="de-DE" dirty="0" err="1" smtClean="0"/>
              <a:t>Rieke</a:t>
            </a:r>
            <a:r>
              <a:rPr lang="de-DE" dirty="0" smtClean="0"/>
              <a:t> </a:t>
            </a:r>
            <a:r>
              <a:rPr lang="de-DE" b="1" dirty="0" err="1" smtClean="0"/>
              <a:t>Trimcev</a:t>
            </a:r>
            <a:r>
              <a:rPr lang="de-DE" dirty="0" smtClean="0"/>
              <a:t> (IPK)			Populismus, Demokratietheorie</a:t>
            </a:r>
          </a:p>
          <a:p>
            <a:endParaRPr lang="de-DE" dirty="0"/>
          </a:p>
          <a:p>
            <a:pPr algn="ctr"/>
            <a:r>
              <a:rPr lang="de-DE" sz="2000" b="1" dirty="0" smtClean="0"/>
              <a:t>Dienstag, 24.10., 18-20 Uhr </a:t>
            </a:r>
            <a:r>
              <a:rPr lang="de-DE" sz="2000" dirty="0" smtClean="0"/>
              <a:t>im Hörsaal 3, Audimax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91544722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Bildschirmpräsentation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Mathis Lohaus</dc:creator>
  <cp:lastModifiedBy>Sekretariat Politikwissenschaft</cp:lastModifiedBy>
  <cp:revision>1</cp:revision>
  <dcterms:created xsi:type="dcterms:W3CDTF">2017-10-18T15:54:32Z</dcterms:created>
  <dcterms:modified xsi:type="dcterms:W3CDTF">2017-10-19T07:22:18Z</dcterms:modified>
</cp:coreProperties>
</file>